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7559675" cy="10439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258" y="-1806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96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9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47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6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69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94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6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5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36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0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C9CE-686A-4E97-A366-565C141BA7DB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D31B4-EDCA-4716-B6B5-96247BDF1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25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40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A866C8-4CFB-F4A8-2B6D-B0A41A907CC0}"/>
              </a:ext>
            </a:extLst>
          </p:cNvPr>
          <p:cNvSpPr/>
          <p:nvPr/>
        </p:nvSpPr>
        <p:spPr>
          <a:xfrm>
            <a:off x="497941" y="5005330"/>
            <a:ext cx="1837854" cy="3078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☎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03-5296-9730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62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</Words>
  <Application>Microsoft Office PowerPoint</Application>
  <PresentationFormat>ユーザー設定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須﨑</dc:creator>
  <cp:lastModifiedBy>稲田 順一</cp:lastModifiedBy>
  <cp:revision>5</cp:revision>
  <cp:lastPrinted>2024-10-29T04:21:00Z</cp:lastPrinted>
  <dcterms:created xsi:type="dcterms:W3CDTF">2022-12-23T08:20:15Z</dcterms:created>
  <dcterms:modified xsi:type="dcterms:W3CDTF">2024-10-29T05:18:45Z</dcterms:modified>
</cp:coreProperties>
</file>