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7559675" cy="104394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>
        <p:scale>
          <a:sx n="91" d="100"/>
          <a:sy n="91" d="100"/>
        </p:scale>
        <p:origin x="258" y="-1806"/>
      </p:cViewPr>
      <p:guideLst>
        <p:guide orient="horz" pos="328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08486"/>
            <a:ext cx="6425724" cy="363445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483102"/>
            <a:ext cx="5669756" cy="25204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9CE-686A-4E97-A366-565C141BA7DB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31B4-EDCA-4716-B6B5-96247BDF1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968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9CE-686A-4E97-A366-565C141BA7DB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31B4-EDCA-4716-B6B5-96247BDF1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4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1"/>
            <a:ext cx="1630055" cy="88469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1"/>
            <a:ext cx="4795669" cy="88469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9CE-686A-4E97-A366-565C141BA7DB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31B4-EDCA-4716-B6B5-96247BDF1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975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9CE-686A-4E97-A366-565C141BA7DB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31B4-EDCA-4716-B6B5-96247BDF1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6477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50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9CE-686A-4E97-A366-565C141BA7DB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31B4-EDCA-4716-B6B5-96247BDF1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864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7"/>
            <a:ext cx="3212862" cy="66237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779007"/>
            <a:ext cx="3212862" cy="66237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9CE-686A-4E97-A366-565C141BA7DB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31B4-EDCA-4716-B6B5-96247BDF1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697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4"/>
            <a:ext cx="6520220" cy="201780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559104"/>
            <a:ext cx="3198096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13281"/>
            <a:ext cx="3198096" cy="560876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1"/>
            <a:ext cx="3213847" cy="560876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9CE-686A-4E97-A366-565C141BA7DB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31B4-EDCA-4716-B6B5-96247BDF1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7949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9CE-686A-4E97-A366-565C141BA7DB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31B4-EDCA-4716-B6B5-96247BDF1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964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9CE-686A-4E97-A366-565C141BA7DB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31B4-EDCA-4716-B6B5-96247BDF1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51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3"/>
            <a:ext cx="3827085" cy="741874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9CE-686A-4E97-A366-565C141BA7DB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31B4-EDCA-4716-B6B5-96247BDF1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360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3"/>
            <a:ext cx="3827085" cy="741874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9CE-686A-4E97-A366-565C141BA7DB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31B4-EDCA-4716-B6B5-96247BDF1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039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3C9CE-686A-4E97-A366-565C141BA7DB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D31B4-EDCA-4716-B6B5-96247BDF1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251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140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5A866C8-4CFB-F4A8-2B6D-B0A41A907CC0}"/>
              </a:ext>
            </a:extLst>
          </p:cNvPr>
          <p:cNvSpPr/>
          <p:nvPr/>
        </p:nvSpPr>
        <p:spPr>
          <a:xfrm>
            <a:off x="497941" y="5005330"/>
            <a:ext cx="1837854" cy="30781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☎</a:t>
            </a:r>
            <a:r>
              <a:rPr kumimoji="1"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03-5296-9730</a:t>
            </a:r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3623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2</Words>
  <Application>Microsoft Office PowerPoint</Application>
  <PresentationFormat>ユーザー設定</PresentationFormat>
  <Paragraphs>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須﨑</dc:creator>
  <cp:lastModifiedBy>稲田 順一</cp:lastModifiedBy>
  <cp:revision>5</cp:revision>
  <cp:lastPrinted>2024-10-29T04:21:00Z</cp:lastPrinted>
  <dcterms:created xsi:type="dcterms:W3CDTF">2022-12-23T08:20:15Z</dcterms:created>
  <dcterms:modified xsi:type="dcterms:W3CDTF">2024-10-29T05:18:45Z</dcterms:modified>
</cp:coreProperties>
</file>