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8" r:id="rId2"/>
    <p:sldId id="257" r:id="rId3"/>
  </p:sldIdLst>
  <p:sldSz cx="7559675" cy="10439400"/>
  <p:notesSz cx="6870700" cy="99314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288" userDrawn="1">
          <p15:clr>
            <a:srgbClr val="A4A3A4"/>
          </p15:clr>
        </p15:guide>
        <p15:guide id="2" pos="2381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25" autoAdjust="0"/>
    <p:restoredTop sz="94660"/>
  </p:normalViewPr>
  <p:slideViewPr>
    <p:cSldViewPr snapToGrid="0" showGuides="1">
      <p:cViewPr>
        <p:scale>
          <a:sx n="106" d="100"/>
          <a:sy n="106" d="100"/>
        </p:scale>
        <p:origin x="792" y="-3666"/>
      </p:cViewPr>
      <p:guideLst>
        <p:guide orient="horz" pos="3288"/>
        <p:guide pos="2381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66976" y="1708486"/>
            <a:ext cx="6425724" cy="3634458"/>
          </a:xfrm>
        </p:spPr>
        <p:txBody>
          <a:bodyPr anchor="b"/>
          <a:lstStyle>
            <a:lvl1pPr algn="ctr">
              <a:defRPr sz="496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44960" y="5483102"/>
            <a:ext cx="5669756" cy="2520438"/>
          </a:xfrm>
        </p:spPr>
        <p:txBody>
          <a:bodyPr/>
          <a:lstStyle>
            <a:lvl1pPr marL="0" indent="0" algn="ctr">
              <a:buNone/>
              <a:defRPr sz="1984"/>
            </a:lvl1pPr>
            <a:lvl2pPr marL="377967" indent="0" algn="ctr">
              <a:buNone/>
              <a:defRPr sz="1653"/>
            </a:lvl2pPr>
            <a:lvl3pPr marL="755934" indent="0" algn="ctr">
              <a:buNone/>
              <a:defRPr sz="1488"/>
            </a:lvl3pPr>
            <a:lvl4pPr marL="1133902" indent="0" algn="ctr">
              <a:buNone/>
              <a:defRPr sz="1323"/>
            </a:lvl4pPr>
            <a:lvl5pPr marL="1511869" indent="0" algn="ctr">
              <a:buNone/>
              <a:defRPr sz="1323"/>
            </a:lvl5pPr>
            <a:lvl6pPr marL="1889836" indent="0" algn="ctr">
              <a:buNone/>
              <a:defRPr sz="1323"/>
            </a:lvl6pPr>
            <a:lvl7pPr marL="2267803" indent="0" algn="ctr">
              <a:buNone/>
              <a:defRPr sz="1323"/>
            </a:lvl7pPr>
            <a:lvl8pPr marL="2645771" indent="0" algn="ctr">
              <a:buNone/>
              <a:defRPr sz="1323"/>
            </a:lvl8pPr>
            <a:lvl9pPr marL="3023738" indent="0" algn="ctr">
              <a:buNone/>
              <a:defRPr sz="1323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A3C9CE-686A-4E97-A366-565C141BA7DB}" type="datetimeFigureOut">
              <a:rPr kumimoji="1" lang="ja-JP" altLang="en-US" smtClean="0"/>
              <a:t>2024/10/29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6D31B4-EDCA-4716-B6B5-96247BDF13E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479684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A3C9CE-686A-4E97-A366-565C141BA7DB}" type="datetimeFigureOut">
              <a:rPr kumimoji="1" lang="ja-JP" altLang="en-US" smtClean="0"/>
              <a:t>2024/10/29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6D31B4-EDCA-4716-B6B5-96247BDF13E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0741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409893" y="555801"/>
            <a:ext cx="1630055" cy="8846909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9728" y="555801"/>
            <a:ext cx="4795669" cy="8846909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A3C9CE-686A-4E97-A366-565C141BA7DB}" type="datetimeFigureOut">
              <a:rPr kumimoji="1" lang="ja-JP" altLang="en-US" smtClean="0"/>
              <a:t>2024/10/29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6D31B4-EDCA-4716-B6B5-96247BDF13E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289756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A3C9CE-686A-4E97-A366-565C141BA7DB}" type="datetimeFigureOut">
              <a:rPr kumimoji="1" lang="ja-JP" altLang="en-US" smtClean="0"/>
              <a:t>2024/10/29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6D31B4-EDCA-4716-B6B5-96247BDF13E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264779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5791" y="2602603"/>
            <a:ext cx="6520220" cy="4342500"/>
          </a:xfrm>
        </p:spPr>
        <p:txBody>
          <a:bodyPr anchor="b"/>
          <a:lstStyle>
            <a:lvl1pPr>
              <a:defRPr sz="496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5791" y="6986185"/>
            <a:ext cx="6520220" cy="2283618"/>
          </a:xfrm>
        </p:spPr>
        <p:txBody>
          <a:bodyPr/>
          <a:lstStyle>
            <a:lvl1pPr marL="0" indent="0">
              <a:buNone/>
              <a:defRPr sz="1984">
                <a:solidFill>
                  <a:schemeClr val="tx1"/>
                </a:solidFill>
              </a:defRPr>
            </a:lvl1pPr>
            <a:lvl2pPr marL="377967" indent="0">
              <a:buNone/>
              <a:defRPr sz="1653">
                <a:solidFill>
                  <a:schemeClr val="tx1">
                    <a:tint val="75000"/>
                  </a:schemeClr>
                </a:solidFill>
              </a:defRPr>
            </a:lvl2pPr>
            <a:lvl3pPr marL="755934" indent="0">
              <a:buNone/>
              <a:defRPr sz="1488">
                <a:solidFill>
                  <a:schemeClr val="tx1">
                    <a:tint val="75000"/>
                  </a:schemeClr>
                </a:solidFill>
              </a:defRPr>
            </a:lvl3pPr>
            <a:lvl4pPr marL="1133902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4pPr>
            <a:lvl5pPr marL="1511869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5pPr>
            <a:lvl6pPr marL="1889836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6pPr>
            <a:lvl7pPr marL="2267803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7pPr>
            <a:lvl8pPr marL="2645771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8pPr>
            <a:lvl9pPr marL="3023738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A3C9CE-686A-4E97-A366-565C141BA7DB}" type="datetimeFigureOut">
              <a:rPr kumimoji="1" lang="ja-JP" altLang="en-US" smtClean="0"/>
              <a:t>2024/10/29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6D31B4-EDCA-4716-B6B5-96247BDF13E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988646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9728" y="2779007"/>
            <a:ext cx="3212862" cy="6623703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27085" y="2779007"/>
            <a:ext cx="3212862" cy="6623703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A3C9CE-686A-4E97-A366-565C141BA7DB}" type="datetimeFigureOut">
              <a:rPr kumimoji="1" lang="ja-JP" altLang="en-US" smtClean="0"/>
              <a:t>2024/10/29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6D31B4-EDCA-4716-B6B5-96247BDF13E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076978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555804"/>
            <a:ext cx="6520220" cy="2017801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20713" y="2559104"/>
            <a:ext cx="3198096" cy="1254177"/>
          </a:xfrm>
        </p:spPr>
        <p:txBody>
          <a:bodyPr anchor="b"/>
          <a:lstStyle>
            <a:lvl1pPr marL="0" indent="0">
              <a:buNone/>
              <a:defRPr sz="1984" b="1"/>
            </a:lvl1pPr>
            <a:lvl2pPr marL="377967" indent="0">
              <a:buNone/>
              <a:defRPr sz="1653" b="1"/>
            </a:lvl2pPr>
            <a:lvl3pPr marL="755934" indent="0">
              <a:buNone/>
              <a:defRPr sz="1488" b="1"/>
            </a:lvl3pPr>
            <a:lvl4pPr marL="1133902" indent="0">
              <a:buNone/>
              <a:defRPr sz="1323" b="1"/>
            </a:lvl4pPr>
            <a:lvl5pPr marL="1511869" indent="0">
              <a:buNone/>
              <a:defRPr sz="1323" b="1"/>
            </a:lvl5pPr>
            <a:lvl6pPr marL="1889836" indent="0">
              <a:buNone/>
              <a:defRPr sz="1323" b="1"/>
            </a:lvl6pPr>
            <a:lvl7pPr marL="2267803" indent="0">
              <a:buNone/>
              <a:defRPr sz="1323" b="1"/>
            </a:lvl7pPr>
            <a:lvl8pPr marL="2645771" indent="0">
              <a:buNone/>
              <a:defRPr sz="1323" b="1"/>
            </a:lvl8pPr>
            <a:lvl9pPr marL="3023738" indent="0">
              <a:buNone/>
              <a:defRPr sz="1323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0713" y="3813281"/>
            <a:ext cx="3198096" cy="5608762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27086" y="2559104"/>
            <a:ext cx="3213847" cy="1254177"/>
          </a:xfrm>
        </p:spPr>
        <p:txBody>
          <a:bodyPr anchor="b"/>
          <a:lstStyle>
            <a:lvl1pPr marL="0" indent="0">
              <a:buNone/>
              <a:defRPr sz="1984" b="1"/>
            </a:lvl1pPr>
            <a:lvl2pPr marL="377967" indent="0">
              <a:buNone/>
              <a:defRPr sz="1653" b="1"/>
            </a:lvl2pPr>
            <a:lvl3pPr marL="755934" indent="0">
              <a:buNone/>
              <a:defRPr sz="1488" b="1"/>
            </a:lvl3pPr>
            <a:lvl4pPr marL="1133902" indent="0">
              <a:buNone/>
              <a:defRPr sz="1323" b="1"/>
            </a:lvl4pPr>
            <a:lvl5pPr marL="1511869" indent="0">
              <a:buNone/>
              <a:defRPr sz="1323" b="1"/>
            </a:lvl5pPr>
            <a:lvl6pPr marL="1889836" indent="0">
              <a:buNone/>
              <a:defRPr sz="1323" b="1"/>
            </a:lvl6pPr>
            <a:lvl7pPr marL="2267803" indent="0">
              <a:buNone/>
              <a:defRPr sz="1323" b="1"/>
            </a:lvl7pPr>
            <a:lvl8pPr marL="2645771" indent="0">
              <a:buNone/>
              <a:defRPr sz="1323" b="1"/>
            </a:lvl8pPr>
            <a:lvl9pPr marL="3023738" indent="0">
              <a:buNone/>
              <a:defRPr sz="1323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27086" y="3813281"/>
            <a:ext cx="3213847" cy="5608762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A3C9CE-686A-4E97-A366-565C141BA7DB}" type="datetimeFigureOut">
              <a:rPr kumimoji="1" lang="ja-JP" altLang="en-US" smtClean="0"/>
              <a:t>2024/10/29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6D31B4-EDCA-4716-B6B5-96247BDF13E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979497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A3C9CE-686A-4E97-A366-565C141BA7DB}" type="datetimeFigureOut">
              <a:rPr kumimoji="1" lang="ja-JP" altLang="en-US" smtClean="0"/>
              <a:t>2024/10/29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6D31B4-EDCA-4716-B6B5-96247BDF13E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989647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A3C9CE-686A-4E97-A366-565C141BA7DB}" type="datetimeFigureOut">
              <a:rPr kumimoji="1" lang="ja-JP" altLang="en-US" smtClean="0"/>
              <a:t>2024/10/29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6D31B4-EDCA-4716-B6B5-96247BDF13E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00511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695960"/>
            <a:ext cx="2438192" cy="2435860"/>
          </a:xfrm>
        </p:spPr>
        <p:txBody>
          <a:bodyPr anchor="b"/>
          <a:lstStyle>
            <a:lvl1pPr>
              <a:defRPr sz="2645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13847" y="1503083"/>
            <a:ext cx="3827085" cy="7418740"/>
          </a:xfrm>
        </p:spPr>
        <p:txBody>
          <a:bodyPr/>
          <a:lstStyle>
            <a:lvl1pPr>
              <a:defRPr sz="2645"/>
            </a:lvl1pPr>
            <a:lvl2pPr>
              <a:defRPr sz="2315"/>
            </a:lvl2pPr>
            <a:lvl3pPr>
              <a:defRPr sz="1984"/>
            </a:lvl3pPr>
            <a:lvl4pPr>
              <a:defRPr sz="1653"/>
            </a:lvl4pPr>
            <a:lvl5pPr>
              <a:defRPr sz="1653"/>
            </a:lvl5pPr>
            <a:lvl6pPr>
              <a:defRPr sz="1653"/>
            </a:lvl6pPr>
            <a:lvl7pPr>
              <a:defRPr sz="1653"/>
            </a:lvl7pPr>
            <a:lvl8pPr>
              <a:defRPr sz="1653"/>
            </a:lvl8pPr>
            <a:lvl9pPr>
              <a:defRPr sz="1653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0712" y="3131820"/>
            <a:ext cx="2438192" cy="5802084"/>
          </a:xfrm>
        </p:spPr>
        <p:txBody>
          <a:bodyPr/>
          <a:lstStyle>
            <a:lvl1pPr marL="0" indent="0">
              <a:buNone/>
              <a:defRPr sz="1323"/>
            </a:lvl1pPr>
            <a:lvl2pPr marL="377967" indent="0">
              <a:buNone/>
              <a:defRPr sz="1157"/>
            </a:lvl2pPr>
            <a:lvl3pPr marL="755934" indent="0">
              <a:buNone/>
              <a:defRPr sz="992"/>
            </a:lvl3pPr>
            <a:lvl4pPr marL="1133902" indent="0">
              <a:buNone/>
              <a:defRPr sz="827"/>
            </a:lvl4pPr>
            <a:lvl5pPr marL="1511869" indent="0">
              <a:buNone/>
              <a:defRPr sz="827"/>
            </a:lvl5pPr>
            <a:lvl6pPr marL="1889836" indent="0">
              <a:buNone/>
              <a:defRPr sz="827"/>
            </a:lvl6pPr>
            <a:lvl7pPr marL="2267803" indent="0">
              <a:buNone/>
              <a:defRPr sz="827"/>
            </a:lvl7pPr>
            <a:lvl8pPr marL="2645771" indent="0">
              <a:buNone/>
              <a:defRPr sz="827"/>
            </a:lvl8pPr>
            <a:lvl9pPr marL="3023738" indent="0">
              <a:buNone/>
              <a:defRPr sz="827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A3C9CE-686A-4E97-A366-565C141BA7DB}" type="datetimeFigureOut">
              <a:rPr kumimoji="1" lang="ja-JP" altLang="en-US" smtClean="0"/>
              <a:t>2024/10/29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6D31B4-EDCA-4716-B6B5-96247BDF13E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723609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695960"/>
            <a:ext cx="2438192" cy="2435860"/>
          </a:xfrm>
        </p:spPr>
        <p:txBody>
          <a:bodyPr anchor="b"/>
          <a:lstStyle>
            <a:lvl1pPr>
              <a:defRPr sz="2645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213847" y="1503083"/>
            <a:ext cx="3827085" cy="7418740"/>
          </a:xfrm>
        </p:spPr>
        <p:txBody>
          <a:bodyPr anchor="t"/>
          <a:lstStyle>
            <a:lvl1pPr marL="0" indent="0">
              <a:buNone/>
              <a:defRPr sz="2645"/>
            </a:lvl1pPr>
            <a:lvl2pPr marL="377967" indent="0">
              <a:buNone/>
              <a:defRPr sz="2315"/>
            </a:lvl2pPr>
            <a:lvl3pPr marL="755934" indent="0">
              <a:buNone/>
              <a:defRPr sz="1984"/>
            </a:lvl3pPr>
            <a:lvl4pPr marL="1133902" indent="0">
              <a:buNone/>
              <a:defRPr sz="1653"/>
            </a:lvl4pPr>
            <a:lvl5pPr marL="1511869" indent="0">
              <a:buNone/>
              <a:defRPr sz="1653"/>
            </a:lvl5pPr>
            <a:lvl6pPr marL="1889836" indent="0">
              <a:buNone/>
              <a:defRPr sz="1653"/>
            </a:lvl6pPr>
            <a:lvl7pPr marL="2267803" indent="0">
              <a:buNone/>
              <a:defRPr sz="1653"/>
            </a:lvl7pPr>
            <a:lvl8pPr marL="2645771" indent="0">
              <a:buNone/>
              <a:defRPr sz="1653"/>
            </a:lvl8pPr>
            <a:lvl9pPr marL="3023738" indent="0">
              <a:buNone/>
              <a:defRPr sz="1653"/>
            </a:lvl9pPr>
          </a:lstStyle>
          <a:p>
            <a:r>
              <a:rPr lang="ja-JP" altLang="en-US"/>
              <a:t>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0712" y="3131820"/>
            <a:ext cx="2438192" cy="5802084"/>
          </a:xfrm>
        </p:spPr>
        <p:txBody>
          <a:bodyPr/>
          <a:lstStyle>
            <a:lvl1pPr marL="0" indent="0">
              <a:buNone/>
              <a:defRPr sz="1323"/>
            </a:lvl1pPr>
            <a:lvl2pPr marL="377967" indent="0">
              <a:buNone/>
              <a:defRPr sz="1157"/>
            </a:lvl2pPr>
            <a:lvl3pPr marL="755934" indent="0">
              <a:buNone/>
              <a:defRPr sz="992"/>
            </a:lvl3pPr>
            <a:lvl4pPr marL="1133902" indent="0">
              <a:buNone/>
              <a:defRPr sz="827"/>
            </a:lvl4pPr>
            <a:lvl5pPr marL="1511869" indent="0">
              <a:buNone/>
              <a:defRPr sz="827"/>
            </a:lvl5pPr>
            <a:lvl6pPr marL="1889836" indent="0">
              <a:buNone/>
              <a:defRPr sz="827"/>
            </a:lvl6pPr>
            <a:lvl7pPr marL="2267803" indent="0">
              <a:buNone/>
              <a:defRPr sz="827"/>
            </a:lvl7pPr>
            <a:lvl8pPr marL="2645771" indent="0">
              <a:buNone/>
              <a:defRPr sz="827"/>
            </a:lvl8pPr>
            <a:lvl9pPr marL="3023738" indent="0">
              <a:buNone/>
              <a:defRPr sz="827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A3C9CE-686A-4E97-A366-565C141BA7DB}" type="datetimeFigureOut">
              <a:rPr kumimoji="1" lang="ja-JP" altLang="en-US" smtClean="0"/>
              <a:t>2024/10/29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6D31B4-EDCA-4716-B6B5-96247BDF13E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570396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19728" y="555804"/>
            <a:ext cx="6520220" cy="20178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9728" y="2779007"/>
            <a:ext cx="6520220" cy="662370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9728" y="9675780"/>
            <a:ext cx="1700927" cy="555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A3C9CE-686A-4E97-A366-565C141BA7DB}" type="datetimeFigureOut">
              <a:rPr kumimoji="1" lang="ja-JP" altLang="en-US" smtClean="0"/>
              <a:t>2024/10/29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04143" y="9675780"/>
            <a:ext cx="2551390" cy="555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39020" y="9675780"/>
            <a:ext cx="1700927" cy="555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6D31B4-EDCA-4716-B6B5-96247BDF13E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882519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755934" rtl="0" eaLnBrk="1" latinLnBrk="0" hangingPunct="1">
        <a:lnSpc>
          <a:spcPct val="90000"/>
        </a:lnSpc>
        <a:spcBef>
          <a:spcPct val="0"/>
        </a:spcBef>
        <a:buNone/>
        <a:defRPr kumimoji="1" sz="363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8984" indent="-188984" algn="l" defTabSz="755934" rtl="0" eaLnBrk="1" latinLnBrk="0" hangingPunct="1">
        <a:lnSpc>
          <a:spcPct val="90000"/>
        </a:lnSpc>
        <a:spcBef>
          <a:spcPts val="827"/>
        </a:spcBef>
        <a:buFont typeface="Arial" panose="020B0604020202020204" pitchFamily="34" charset="0"/>
        <a:buChar char="•"/>
        <a:defRPr kumimoji="1" sz="2315" kern="1200">
          <a:solidFill>
            <a:schemeClr val="tx1"/>
          </a:solidFill>
          <a:latin typeface="+mn-lt"/>
          <a:ea typeface="+mn-ea"/>
          <a:cs typeface="+mn-cs"/>
        </a:defRPr>
      </a:lvl1pPr>
      <a:lvl2pPr marL="566951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944918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653" kern="1200">
          <a:solidFill>
            <a:schemeClr val="tx1"/>
          </a:solidFill>
          <a:latin typeface="+mn-lt"/>
          <a:ea typeface="+mn-ea"/>
          <a:cs typeface="+mn-cs"/>
        </a:defRPr>
      </a:lvl3pPr>
      <a:lvl4pPr marL="1322885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700853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2078820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456787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834754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212722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1pPr>
      <a:lvl2pPr marL="377967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2pPr>
      <a:lvl3pPr marL="755934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3pPr>
      <a:lvl4pPr marL="1133902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511869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1889836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267803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645771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023738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618" y="108857"/>
            <a:ext cx="7096445" cy="102216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14043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407" y="0"/>
            <a:ext cx="7274859" cy="10439400"/>
          </a:xfrm>
          <a:prstGeom prst="rect">
            <a:avLst/>
          </a:prstGeom>
        </p:spPr>
      </p:pic>
      <p:sp>
        <p:nvSpPr>
          <p:cNvPr id="2" name="正方形/長方形 1">
            <a:extLst>
              <a:ext uri="{FF2B5EF4-FFF2-40B4-BE49-F238E27FC236}">
                <a16:creationId xmlns:a16="http://schemas.microsoft.com/office/drawing/2014/main" id="{68E2D73A-C411-2472-E44B-1BA208CC50D2}"/>
              </a:ext>
            </a:extLst>
          </p:cNvPr>
          <p:cNvSpPr/>
          <p:nvPr/>
        </p:nvSpPr>
        <p:spPr>
          <a:xfrm>
            <a:off x="497941" y="4984310"/>
            <a:ext cx="1837854" cy="307818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☎</a:t>
            </a:r>
            <a:r>
              <a:rPr kumimoji="1" lang="en-US" altLang="ja-JP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03-5296-9730</a:t>
            </a:r>
            <a:endParaRPr kumimoji="1" lang="ja-JP" altLang="en-US" dirty="0"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95362306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17</TotalTime>
  <Words>2</Words>
  <Application>Microsoft Office PowerPoint</Application>
  <PresentationFormat>ユーザー設定</PresentationFormat>
  <Paragraphs>1</Paragraphs>
  <Slides>2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4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2</vt:i4>
      </vt:variant>
    </vt:vector>
  </HeadingPairs>
  <TitlesOfParts>
    <vt:vector size="7" baseType="lpstr">
      <vt:lpstr>BIZ UDゴシック</vt:lpstr>
      <vt:lpstr>Arial</vt:lpstr>
      <vt:lpstr>Calibri</vt:lpstr>
      <vt:lpstr>Calibri Light</vt:lpstr>
      <vt:lpstr>Office テーマ</vt:lpstr>
      <vt:lpstr>PowerPoint プレゼンテーション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須﨑</dc:creator>
  <cp:lastModifiedBy>稲田 順一</cp:lastModifiedBy>
  <cp:revision>4</cp:revision>
  <cp:lastPrinted>2022-12-23T08:59:37Z</cp:lastPrinted>
  <dcterms:created xsi:type="dcterms:W3CDTF">2022-12-23T08:20:15Z</dcterms:created>
  <dcterms:modified xsi:type="dcterms:W3CDTF">2024-10-29T04:19:11Z</dcterms:modified>
</cp:coreProperties>
</file>